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5" r:id="rId8"/>
    <p:sldId id="264" r:id="rId9"/>
    <p:sldId id="266" r:id="rId10"/>
    <p:sldId id="267" r:id="rId11"/>
    <p:sldId id="268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810" y="1905000"/>
            <a:ext cx="9146382" cy="26670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810" y="5105400"/>
            <a:ext cx="9146381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grpSp>
        <p:nvGrpSpPr>
          <p:cNvPr id="256" name="line"/>
          <p:cNvGrpSpPr/>
          <p:nvPr/>
        </p:nvGrpSpPr>
        <p:grpSpPr bwMode="invGray">
          <a:xfrm>
            <a:off x="1585309" y="4724400"/>
            <a:ext cx="8634184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9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0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1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2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3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4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5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6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8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9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0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1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2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3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4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5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6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8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9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0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1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2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3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4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5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6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7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8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9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0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1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2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3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4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5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6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7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8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9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0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1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7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8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9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0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1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2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3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4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5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6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7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1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3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4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5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6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7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8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9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0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1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2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3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4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5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6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7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8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9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0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1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2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3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4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5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6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7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8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9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0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1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2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3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4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5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6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7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8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9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0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1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2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3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4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5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6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7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8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9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0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1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2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3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4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5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6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7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8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9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35659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99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 rot="5400000">
            <a:off x="6867046" y="3472590"/>
            <a:ext cx="6492240" cy="64025"/>
            <a:chOff x="1522413" y="1514475"/>
            <a:chExt cx="10569575" cy="64008"/>
          </a:xfrm>
        </p:grpSpPr>
        <p:sp>
          <p:nvSpPr>
            <p:cNvPr id="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64311" y="274640"/>
            <a:ext cx="1371957" cy="59017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171" y="277814"/>
            <a:ext cx="9146383" cy="5898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57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16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7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e"/>
          <p:cNvGrpSpPr/>
          <p:nvPr/>
        </p:nvGrpSpPr>
        <p:grpSpPr bwMode="invGray">
          <a:xfrm>
            <a:off x="1585309" y="4724400"/>
            <a:ext cx="8634184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7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8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59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0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3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5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6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7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8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69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0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1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2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3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4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5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6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8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79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0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1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2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3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4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5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6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7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8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89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0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1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2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3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4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5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6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7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8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299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0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1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2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3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4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5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6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7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8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09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0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1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2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3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5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6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7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8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19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0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1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2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3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4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5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6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7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8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29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0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1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2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3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4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5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6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7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8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39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0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1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2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3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4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5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6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7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8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49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0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1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2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3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4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5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6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7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8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59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0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1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2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3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4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5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6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7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8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69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0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1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2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3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4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5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6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7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  <p:sp>
          <p:nvSpPr>
            <p:cNvPr id="378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0" y="1905000"/>
            <a:ext cx="9146382" cy="2667000"/>
          </a:xfrm>
        </p:spPr>
        <p:txBody>
          <a:bodyPr anchor="b">
            <a:noAutofit/>
          </a:bodyPr>
          <a:lstStyle>
            <a:lvl1pPr algn="l">
              <a:defRPr sz="4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10" y="5102526"/>
            <a:ext cx="9146381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81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159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0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2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4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6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9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0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1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2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3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4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5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6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7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8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9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0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1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2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810" y="1905000"/>
            <a:ext cx="4420750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8442" y="1905000"/>
            <a:ext cx="4420749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4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161" name="Freef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2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3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4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5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6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7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8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9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0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1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3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4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5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6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7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8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9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0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1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2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3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4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5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6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7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8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9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0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1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2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3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4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5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6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7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8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9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0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1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2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2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3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10" y="1905000"/>
            <a:ext cx="441770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810" y="2819400"/>
            <a:ext cx="441770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51488" y="1905000"/>
            <a:ext cx="441770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51488" y="2819400"/>
            <a:ext cx="441770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56816"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/>
            </a:lvl8pPr>
            <a:lvl9pPr marL="1956816"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83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e"/>
          <p:cNvGrpSpPr/>
          <p:nvPr/>
        </p:nvGrpSpPr>
        <p:grpSpPr bwMode="invGray">
          <a:xfrm>
            <a:off x="1522810" y="1514475"/>
            <a:ext cx="10572328" cy="64008"/>
            <a:chOff x="1522413" y="1514475"/>
            <a:chExt cx="10569575" cy="64008"/>
          </a:xfrm>
        </p:grpSpPr>
        <p:sp>
          <p:nvSpPr>
            <p:cNvPr id="157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8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69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0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1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2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79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2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3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4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5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6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7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8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89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0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2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3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4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5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6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7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8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199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0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1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2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3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4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5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6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7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8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09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0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1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2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3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4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5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6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7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5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6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8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29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  <p:sp>
          <p:nvSpPr>
            <p:cNvPr id="230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sz="1800"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31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1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frame"/>
          <p:cNvGrpSpPr/>
          <p:nvPr/>
        </p:nvGrpSpPr>
        <p:grpSpPr bwMode="invGray">
          <a:xfrm>
            <a:off x="4418990" y="1630822"/>
            <a:ext cx="6292667" cy="4575885"/>
            <a:chOff x="4417839" y="1630821"/>
            <a:chExt cx="6291028" cy="4575885"/>
          </a:xfrm>
        </p:grpSpPr>
        <p:grpSp>
          <p:nvGrpSpPr>
            <p:cNvPr id="616" name="Grou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ou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1249" y="1905000"/>
            <a:ext cx="5670757" cy="4038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809" y="3429000"/>
            <a:ext cx="2743915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6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frame"/>
          <p:cNvGrpSpPr/>
          <p:nvPr/>
        </p:nvGrpSpPr>
        <p:grpSpPr bwMode="invGray">
          <a:xfrm flipH="1">
            <a:off x="1447877" y="1630822"/>
            <a:ext cx="6292667" cy="4575885"/>
            <a:chOff x="4417839" y="1630821"/>
            <a:chExt cx="6291028" cy="4575885"/>
          </a:xfrm>
        </p:grpSpPr>
        <p:grpSp>
          <p:nvGrpSpPr>
            <p:cNvPr id="615" name="Grou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ou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Freef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Freef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Freef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Freef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sz="180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46293" y="1884311"/>
            <a:ext cx="5670757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8018" y="3411748"/>
            <a:ext cx="2743915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44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811" y="274638"/>
            <a:ext cx="9146380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11" y="1905000"/>
            <a:ext cx="9146382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7716" y="6400801"/>
            <a:ext cx="1244183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67393-A71D-4FEB-8232-C2FF455C0261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810" y="6400801"/>
            <a:ext cx="6326246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5893" y="6400801"/>
            <a:ext cx="1143300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44D8A-0E59-4F02-AEAE-29069C4D3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764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810" y="1905000"/>
            <a:ext cx="9308674" cy="2667000"/>
          </a:xfrm>
        </p:spPr>
        <p:txBody>
          <a:bodyPr/>
          <a:lstStyle/>
          <a:p>
            <a:r>
              <a:rPr lang="en-US" dirty="0" smtClean="0"/>
              <a:t>Chapter 1 – Boys’ Bodies Boys Day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WCSD S.H.A.R.E Program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65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</a:t>
            </a:r>
            <a:r>
              <a:rPr lang="en-US" dirty="0"/>
              <a:t>3</a:t>
            </a:r>
            <a:r>
              <a:rPr lang="en-US" dirty="0" smtClean="0"/>
              <a:t> – A Woman’s Body (Inside)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809" y="1653066"/>
            <a:ext cx="4693353" cy="4519134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Worksheet Page 8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Label each part and discuss the function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Ovary – the place where the tiny eggs are stored.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Egg – a special cell used in making a baby.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Tube – carries an egg to the uterus each month.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Uterus – the place where a baby grows during pregnancy.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Lining – blood and soft tissue that builds up in the uterus to prepare for pregnancy.  Lining is shed during menstruation.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Vagina – the tube between the uterus and vulva.</a:t>
            </a:r>
            <a:endParaRPr 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046" y="1653066"/>
            <a:ext cx="3857591" cy="4992177"/>
          </a:xfrm>
        </p:spPr>
      </p:pic>
      <p:sp>
        <p:nvSpPr>
          <p:cNvPr id="4" name="TextBox 3"/>
          <p:cNvSpPr txBox="1"/>
          <p:nvPr/>
        </p:nvSpPr>
        <p:spPr>
          <a:xfrm>
            <a:off x="9319846" y="3464170"/>
            <a:ext cx="655949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ovary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68961" y="3220916"/>
            <a:ext cx="505267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egg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667394" y="2949538"/>
            <a:ext cx="574196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tube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17069" y="3104026"/>
            <a:ext cx="72167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uterus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20813" y="3598701"/>
            <a:ext cx="655949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lining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78362" y="4270299"/>
            <a:ext cx="74732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vagina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57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2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3 – Where Do Babies Come From?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dirty="0" smtClean="0"/>
              <a:t>Discussion Questions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What is sexual intercourse?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Is sexual intercourse very private?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What should we know about having sex?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What is pregnancy?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What does pregnancy have to do with sex?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Who can make you have sex?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When should two people have sex?</a:t>
            </a:r>
          </a:p>
        </p:txBody>
      </p:sp>
    </p:spTree>
    <p:extLst>
      <p:ext uri="{BB962C8B-B14F-4D97-AF65-F5344CB8AC3E}">
        <p14:creationId xmlns:p14="http://schemas.microsoft.com/office/powerpoint/2010/main" val="151725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1 – Defining Sex and Feelings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811" y="1565031"/>
            <a:ext cx="9146382" cy="5011615"/>
          </a:xfrm>
        </p:spPr>
        <p:txBody>
          <a:bodyPr>
            <a:normAutofit/>
          </a:bodyPr>
          <a:lstStyle/>
          <a:p>
            <a:r>
              <a:rPr lang="en-US" dirty="0" smtClean="0"/>
              <a:t>Watch Chapter 3 of the video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2800" b="1" dirty="0" smtClean="0"/>
              <a:t>Discussion/Review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Does everyone have the same feelings about sex?  </a:t>
            </a:r>
          </a:p>
          <a:p>
            <a:pPr lvl="1"/>
            <a:r>
              <a:rPr lang="en-US" dirty="0" smtClean="0"/>
              <a:t>No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Who can make you have sex?</a:t>
            </a:r>
          </a:p>
          <a:p>
            <a:pPr lvl="1"/>
            <a:r>
              <a:rPr lang="en-US" dirty="0" smtClean="0"/>
              <a:t>Nobody can make you have sex.  If someone touches you in a private area and you don’t want them to tell an adult!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Is sex public or private?  </a:t>
            </a:r>
          </a:p>
          <a:p>
            <a:pPr lvl="1"/>
            <a:r>
              <a:rPr lang="en-US" dirty="0" smtClean="0"/>
              <a:t>Private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Who can I talk to about sex?</a:t>
            </a:r>
          </a:p>
          <a:p>
            <a:pPr lvl="1"/>
            <a:r>
              <a:rPr lang="en-US" dirty="0" smtClean="0"/>
              <a:t>Parents, doctor, trusted adult.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Is talking about sex in public okay?</a:t>
            </a:r>
          </a:p>
          <a:p>
            <a:pPr lvl="1"/>
            <a:r>
              <a:rPr lang="en-US" dirty="0" smtClean="0"/>
              <a:t>Exception – during this lesson it is okay to ask questions about sex.</a:t>
            </a:r>
          </a:p>
        </p:txBody>
      </p:sp>
    </p:spTree>
    <p:extLst>
      <p:ext uri="{BB962C8B-B14F-4D97-AF65-F5344CB8AC3E}">
        <p14:creationId xmlns:p14="http://schemas.microsoft.com/office/powerpoint/2010/main" val="63531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2 – The Makings of a Baby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810" y="1529862"/>
            <a:ext cx="4420750" cy="464233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dirty="0" smtClean="0"/>
              <a:t>Workbook page 9</a:t>
            </a:r>
          </a:p>
          <a:p>
            <a:pPr marL="0" indent="0">
              <a:buNone/>
            </a:pPr>
            <a:r>
              <a:rPr lang="en-US" dirty="0" smtClean="0"/>
              <a:t>Describe and label the path of the sperm and the egg.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dirty="0" smtClean="0"/>
              <a:t>During sex, sperm enters the vagina.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dirty="0" smtClean="0"/>
              <a:t>The sperm travels (swims) from the vagina to the uterus and then the fallopian tubes.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dirty="0" smtClean="0"/>
              <a:t>The sperm meets with the egg.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dirty="0" smtClean="0"/>
              <a:t>If the sperm fertilizes the egg, the woman is now pregnant.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dirty="0" smtClean="0"/>
              <a:t>The egg will grow in the uterus and the baby born in about 9 months.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502" y="1694149"/>
            <a:ext cx="3749259" cy="4851983"/>
          </a:xfrm>
        </p:spPr>
      </p:pic>
      <p:sp>
        <p:nvSpPr>
          <p:cNvPr id="6" name="TextBox 5"/>
          <p:cNvSpPr txBox="1"/>
          <p:nvPr/>
        </p:nvSpPr>
        <p:spPr>
          <a:xfrm>
            <a:off x="9363808" y="4763674"/>
            <a:ext cx="791308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vagina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9355016" y="4778207"/>
            <a:ext cx="193430" cy="75147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825154" y="4448908"/>
            <a:ext cx="748923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Sperm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8327376" y="3745523"/>
            <a:ext cx="814755" cy="703385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075985" y="4273062"/>
            <a:ext cx="72167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uterus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9355016" y="3604846"/>
            <a:ext cx="846989" cy="760079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173635" y="2492532"/>
            <a:ext cx="574196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tube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10568354" y="2751992"/>
            <a:ext cx="100837" cy="167054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858234" y="2562870"/>
            <a:ext cx="1941557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Egg and sperm meet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21" name="Straight Arrow Connector 20"/>
          <p:cNvCxnSpPr>
            <a:stCxn id="19" idx="3"/>
          </p:cNvCxnSpPr>
          <p:nvPr/>
        </p:nvCxnSpPr>
        <p:spPr>
          <a:xfrm>
            <a:off x="9799791" y="2719836"/>
            <a:ext cx="513586" cy="260546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257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  <p:bldP spid="16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3 – Good Rules About Sex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800" b="1" u="sng" dirty="0" smtClean="0"/>
              <a:t>Discussion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dirty="0" smtClean="0"/>
              <a:t>Workbook page 10</a:t>
            </a:r>
          </a:p>
          <a:p>
            <a:pPr marL="0" indent="0">
              <a:buNone/>
            </a:pPr>
            <a:r>
              <a:rPr lang="en-US" dirty="0" smtClean="0"/>
              <a:t>Why are these rules about sex so important?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303" y="1627431"/>
            <a:ext cx="3511866" cy="4544769"/>
          </a:xfrm>
        </p:spPr>
      </p:pic>
    </p:spTree>
    <p:extLst>
      <p:ext uri="{BB962C8B-B14F-4D97-AF65-F5344CB8AC3E}">
        <p14:creationId xmlns:p14="http://schemas.microsoft.com/office/powerpoint/2010/main" val="381806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 – Your Body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a boy’s private parts?</a:t>
            </a:r>
            <a:endParaRPr lang="en-US" dirty="0"/>
          </a:p>
          <a:p>
            <a:r>
              <a:rPr lang="en-US" dirty="0" smtClean="0"/>
              <a:t>Where is the pubic area?</a:t>
            </a:r>
          </a:p>
          <a:p>
            <a:r>
              <a:rPr lang="en-US" dirty="0" smtClean="0"/>
              <a:t>Where is the penis?</a:t>
            </a:r>
            <a:endParaRPr lang="en-US" dirty="0"/>
          </a:p>
          <a:p>
            <a:r>
              <a:rPr lang="en-US" dirty="0" smtClean="0"/>
              <a:t>What are some of the changes that happen to boys during puberty?</a:t>
            </a:r>
          </a:p>
          <a:p>
            <a:r>
              <a:rPr lang="en-US" dirty="0" smtClean="0"/>
              <a:t>Where does sperm come from?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4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 Activity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079" y="1622812"/>
            <a:ext cx="3733491" cy="4831576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 smtClean="0"/>
              <a:t>A Boys Body</a:t>
            </a:r>
            <a:endParaRPr lang="en-US" b="1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/>
              <a:t>Workbook page 5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Draw a line from the word to the correct body part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Once reviewed student should draw underwear or a swimsuit over the boy’s private parts. 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2959669" y="2452255"/>
            <a:ext cx="964276" cy="83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2959669" y="2460568"/>
            <a:ext cx="964276" cy="14879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2959669" y="2585258"/>
            <a:ext cx="964276" cy="1413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2959669" y="2788241"/>
            <a:ext cx="964276" cy="13681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3117273" y="2934393"/>
            <a:ext cx="806672" cy="332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3117273" y="2967644"/>
            <a:ext cx="806672" cy="14464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 flipV="1">
            <a:off x="2842953" y="2734888"/>
            <a:ext cx="1080992" cy="4696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endCxn id="42" idx="6"/>
          </p:cNvCxnSpPr>
          <p:nvPr/>
        </p:nvCxnSpPr>
        <p:spPr>
          <a:xfrm flipH="1" flipV="1">
            <a:off x="3075710" y="3106886"/>
            <a:ext cx="848235" cy="3654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2684674" y="2971804"/>
            <a:ext cx="391036" cy="270163"/>
          </a:xfrm>
          <a:prstGeom prst="ellipse">
            <a:avLst/>
          </a:prstGeom>
          <a:noFill/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Arrow Connector 47"/>
          <p:cNvCxnSpPr/>
          <p:nvPr/>
        </p:nvCxnSpPr>
        <p:spPr>
          <a:xfrm flipH="1" flipV="1">
            <a:off x="3017687" y="3113796"/>
            <a:ext cx="964277" cy="577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 flipV="1">
            <a:off x="2959669" y="3164203"/>
            <a:ext cx="964276" cy="78434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 flipV="1">
            <a:off x="3075711" y="3790604"/>
            <a:ext cx="865051" cy="426956"/>
          </a:xfrm>
          <a:prstGeom prst="straightConnector1">
            <a:avLst/>
          </a:prstGeom>
          <a:ln w="9525">
            <a:solidFill>
              <a:srgbClr val="0070C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>
            <a:off x="3088264" y="4217560"/>
            <a:ext cx="835681" cy="1129910"/>
          </a:xfrm>
          <a:prstGeom prst="straightConnector1">
            <a:avLst/>
          </a:prstGeom>
          <a:ln w="9525">
            <a:solidFill>
              <a:srgbClr val="0070C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H="1" flipV="1">
            <a:off x="2959669" y="4433458"/>
            <a:ext cx="964276" cy="48462"/>
          </a:xfrm>
          <a:prstGeom prst="straightConnector1">
            <a:avLst/>
          </a:prstGeom>
          <a:ln w="9525">
            <a:solidFill>
              <a:schemeClr val="tx2">
                <a:lumMod val="75000"/>
              </a:schemeClr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flipH="1">
            <a:off x="2959669" y="4695540"/>
            <a:ext cx="964277" cy="17776"/>
          </a:xfrm>
          <a:prstGeom prst="straightConnector1">
            <a:avLst/>
          </a:prstGeom>
          <a:ln w="9525">
            <a:solidFill>
              <a:schemeClr val="accent5">
                <a:lumMod val="40000"/>
                <a:lumOff val="60000"/>
              </a:schemeClr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 flipV="1">
            <a:off x="2919930" y="4782515"/>
            <a:ext cx="1043753" cy="188496"/>
          </a:xfrm>
          <a:prstGeom prst="straightConnector1">
            <a:avLst/>
          </a:prstGeom>
          <a:ln w="9525">
            <a:solidFill>
              <a:srgbClr val="7030A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819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11" y="210430"/>
            <a:ext cx="9146380" cy="1020762"/>
          </a:xfrm>
        </p:spPr>
        <p:txBody>
          <a:bodyPr/>
          <a:lstStyle/>
          <a:p>
            <a:r>
              <a:rPr lang="en-US" dirty="0" smtClean="0"/>
              <a:t>Chapter 1 Activity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963" y="1595830"/>
            <a:ext cx="3838072" cy="4966917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 smtClean="0"/>
              <a:t>A Boy’s Body Changes</a:t>
            </a:r>
            <a:endParaRPr lang="en-US" b="1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/>
              <a:t>Workbook page </a:t>
            </a:r>
            <a:r>
              <a:rPr lang="en-US" b="1" dirty="0" smtClean="0"/>
              <a:t>6</a:t>
            </a:r>
            <a:endParaRPr lang="en-US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Discuss puberty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What changes take place?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What changes are the same between boys and girls?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Activity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Students should identify changes to Josh.  </a:t>
            </a:r>
          </a:p>
        </p:txBody>
      </p:sp>
    </p:spTree>
    <p:extLst>
      <p:ext uri="{BB962C8B-B14F-4D97-AF65-F5344CB8AC3E}">
        <p14:creationId xmlns:p14="http://schemas.microsoft.com/office/powerpoint/2010/main" val="269650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 – What is Sperm?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2811" y="2286000"/>
            <a:ext cx="4842820" cy="3804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b="1" dirty="0" smtClean="0"/>
              <a:t>Definitions</a:t>
            </a:r>
            <a:endParaRPr lang="en-US" sz="2800" dirty="0" smtClean="0"/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Testicles – one of the two male reproductive organs located in the scrotum that produce sperm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Penis – the part of the body males and male animals use for sex.  The penis is also used for urination.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Sperm – a cell produced by the testicles.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621" y="2286000"/>
            <a:ext cx="4418013" cy="3313509"/>
          </a:xfrm>
        </p:spPr>
      </p:pic>
    </p:spTree>
    <p:extLst>
      <p:ext uri="{BB962C8B-B14F-4D97-AF65-F5344CB8AC3E}">
        <p14:creationId xmlns:p14="http://schemas.microsoft.com/office/powerpoint/2010/main" val="261199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3869" y="1905000"/>
            <a:ext cx="10032023" cy="2667000"/>
          </a:xfrm>
        </p:spPr>
        <p:txBody>
          <a:bodyPr/>
          <a:lstStyle/>
          <a:p>
            <a:r>
              <a:rPr lang="en-US" dirty="0" smtClean="0"/>
              <a:t>Chapter 2 – A Woman’s Body</a:t>
            </a:r>
            <a:br>
              <a:rPr lang="en-US" dirty="0" smtClean="0"/>
            </a:br>
            <a:r>
              <a:rPr lang="en-US" dirty="0" smtClean="0"/>
              <a:t>Boys Day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WCSD S.H.A.R.E Program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12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2 – A Woman’s Body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811" y="1580605"/>
            <a:ext cx="9146382" cy="4963885"/>
          </a:xfrm>
        </p:spPr>
        <p:txBody>
          <a:bodyPr>
            <a:normAutofit/>
          </a:bodyPr>
          <a:lstStyle/>
          <a:p>
            <a:r>
              <a:rPr lang="en-US" dirty="0" smtClean="0"/>
              <a:t>How does a girl start to look more like a woman during puberty?</a:t>
            </a:r>
          </a:p>
          <a:p>
            <a:r>
              <a:rPr lang="en-US" dirty="0" smtClean="0"/>
              <a:t>What might a girl wear as she develops breasts?</a:t>
            </a:r>
          </a:p>
          <a:p>
            <a:r>
              <a:rPr lang="en-US" dirty="0" smtClean="0"/>
              <a:t>What changes happen that other people may not see?</a:t>
            </a:r>
          </a:p>
          <a:p>
            <a:r>
              <a:rPr lang="en-US" dirty="0" smtClean="0"/>
              <a:t>What happens during a menstrual period?</a:t>
            </a:r>
          </a:p>
          <a:p>
            <a:r>
              <a:rPr lang="en-US" dirty="0" smtClean="0"/>
              <a:t>Do all women have periods?</a:t>
            </a:r>
          </a:p>
          <a:p>
            <a:r>
              <a:rPr lang="en-US" dirty="0" smtClean="0"/>
              <a:t>What parts inside a woman’s body make it possible for her to have a baby?</a:t>
            </a:r>
          </a:p>
        </p:txBody>
      </p:sp>
    </p:spTree>
    <p:extLst>
      <p:ext uri="{BB962C8B-B14F-4D97-AF65-F5344CB8AC3E}">
        <p14:creationId xmlns:p14="http://schemas.microsoft.com/office/powerpoint/2010/main" val="84493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Activity 1 – Puberty Happens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Changes during puberty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1522810" y="2819400"/>
            <a:ext cx="4417702" cy="3606338"/>
          </a:xfrm>
        </p:spPr>
        <p:txBody>
          <a:bodyPr>
            <a:normAutofit lnSpcReduction="10000"/>
          </a:bodyPr>
          <a:lstStyle/>
          <a:p>
            <a:pPr marL="822960" lvl="1" indent="-457200">
              <a:buFont typeface="+mj-lt"/>
              <a:buAutoNum type="arabicPeriod"/>
            </a:pPr>
            <a:r>
              <a:rPr lang="en-US" sz="2200" dirty="0" smtClean="0"/>
              <a:t>Grow taller (both</a:t>
            </a:r>
            <a:r>
              <a:rPr lang="en-US" sz="2200" dirty="0" smtClean="0"/>
              <a:t>)</a:t>
            </a:r>
          </a:p>
          <a:p>
            <a:pPr marL="822960" lvl="1" indent="-457200">
              <a:buFont typeface="+mj-lt"/>
              <a:buAutoNum type="arabicPeriod"/>
            </a:pPr>
            <a:endParaRPr lang="en-US" sz="2400" dirty="0" smtClean="0"/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Pimples </a:t>
            </a:r>
            <a:r>
              <a:rPr lang="en-US" sz="2200" dirty="0" smtClean="0"/>
              <a:t>or acne (both)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Mood swings (both)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Growth of body hair (both</a:t>
            </a:r>
            <a:r>
              <a:rPr lang="en-US" sz="2200" dirty="0" smtClean="0"/>
              <a:t>)</a:t>
            </a:r>
          </a:p>
          <a:p>
            <a:pPr marL="880110" lvl="1" indent="-514350">
              <a:buFont typeface="+mj-lt"/>
              <a:buAutoNum type="arabicPeriod"/>
            </a:pPr>
            <a:endParaRPr lang="en-US" dirty="0"/>
          </a:p>
          <a:p>
            <a:pPr marL="880110" lvl="1" indent="-514350">
              <a:buFont typeface="+mj-lt"/>
              <a:buAutoNum type="arabicPeriod"/>
            </a:pPr>
            <a:endParaRPr lang="en-US" sz="2400" dirty="0" smtClean="0"/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Growth of  breasts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sz="2200" dirty="0" smtClean="0"/>
              <a:t>Menstruating (getting a period)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Ways to help changes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Autofit/>
          </a:bodyPr>
          <a:lstStyle/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200" dirty="0" smtClean="0"/>
              <a:t>Eat foods that are good for you, rest and exercises every day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200" dirty="0" smtClean="0"/>
              <a:t>Wash your face every day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200" dirty="0" smtClean="0"/>
              <a:t>Talk with a  friend or caring adult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200" dirty="0" smtClean="0"/>
              <a:t>Hair Growth</a:t>
            </a:r>
          </a:p>
          <a:p>
            <a:pPr marL="758952" lvl="1" indent="-457200">
              <a:buFont typeface="+mj-lt"/>
              <a:buAutoNum type="alphaLcParenR"/>
            </a:pPr>
            <a:r>
              <a:rPr lang="en-US" dirty="0" smtClean="0"/>
              <a:t>Boys – shave face</a:t>
            </a:r>
          </a:p>
          <a:p>
            <a:pPr marL="758952" lvl="1" indent="-457200">
              <a:buFont typeface="+mj-lt"/>
              <a:buAutoNum type="alphaLcParenR"/>
            </a:pPr>
            <a:r>
              <a:rPr lang="en-US" dirty="0" smtClean="0"/>
              <a:t>Girls – shave underarms and legs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200" dirty="0" smtClean="0"/>
              <a:t>Girls wear a bra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200" dirty="0" smtClean="0"/>
              <a:t>Girls wear a sanitary pad</a:t>
            </a:r>
            <a:endParaRPr lang="en-US" sz="2200" dirty="0"/>
          </a:p>
        </p:txBody>
      </p:sp>
      <p:sp>
        <p:nvSpPr>
          <p:cNvPr id="27650" name="AutoShape 2" descr="data:image/jpeg;base64,/9j/4AAQSkZJRgABAQAAAQABAAD/2wCEAAkGBhMSERUUEhQVFBIUGBUWGBgVFhcUFBoYGBcVFRcXFRcXHSYeFx0jGhcUHy8gIycpLSwsFR4xNTAqNSYrLCkBCQoKDgwOGg8PGi4kHyQpLCopKSwtNCwsKTAsLS4sLCwsLCwtKiwsLSwuLCwsLywtLCwsKSwsNCkpLCwsNC8sLP/AABEIAOAA4AMBIgACEQEDEQH/xAAbAAACAgMBAAAAAAAAAAAAAAAABgMFAQQHAv/EAEQQAAECAgUHCAcGBgIDAAAAAAEAAgMRBAUSITEGQVFxcoGxEyIyM1JhocEWIzSRk7LRQlNigpLSBxSiwuHwY/EVJOL/xAAbAQACAwEBAQAAAAAAAAAAAAAABAIDBQEGB//EADgRAAIBAgIEDQMDBAMAAAAAAAABAgMRBCESMYGxBRMyM0FRYXGRocHR8BQi4RVD8SNSYoIkNHL/2gAMAwEAAhEDEQA/ANkMRYXpC88ax5sIsL0hAEFIpENkrbmtnhaIE/eoH1vRxjGh/rB4LUysoTolHNkTLCHSlMyE5y3Ge5c8vWhRw1OpTUm3fO/ywvUqyjKx1CjVlBiGTIjHHQHCfuRWNYwoDbUR0p4DFx1DOuYqWkUp8QgvcXECyCbzIZlZ9JC97u3V+fwQ4921F7WuWb3CzBBhg/aN792ZvioqnykbAhy5Nz3ucXPc50pnDQSbtPeqGSC1MqEFHQtkVaUr3uP1S5WQYzwx7TDcbhM2mk5hMYbwmsBcfoVYxILrUJ5Ye7A9xGBT7kzlaKQRDiANjZpdF+mzoPd7khi8MuVSWXT8z3jNGrfKQ+1S0chD2fMrcshalU9RD2fMr1WVJMODEeMWtJE8JjCaUmnKq0ut7yUXaCfYbNkIshc7dl3SJ4t3MmsendI0j4abXB9Vq69fYreIitfodFshFkLnXp3SNI+Gj07pGkfDXf06t8T9jn1EPlvc6LZCLIXOvTukaR8NHp3SNI+Gj9OrfE/YPqIfLe50WyEWQudendI0j4aPTukaR8NH6dW+J+wfUQ+W9zotkIshc5iZcUktMnNB2AD4pyyfrUx4TS4c6wwk6SReZZlRVws6UdJ9xZCopOyLSyEWQhCVLAshFkIWQgBKQhCkSBQ0ulNhsL3mTW3k/wC4lZpMew0uk51kTk0TcdQzrn1e5QPpBwsw24Nz63aTwTWHw7qu/QVVKih3ma2ykixyZEsh5mtMrvxEYnwVSAgIJWolZWWoTbvmzKF4F/l9V6srpwyhACFwAWWuIIIMiLwRcQRgQcywsFdQD7kr/Ex0KzCpQtQxcIjRz27Q+0O8X610CuI7X0SI5hDmuhkgi8EHAhcXfktSGNhxHw3CDEsyiN57AHEAEywxzyXQKgq+kUaiUyjUgc2GLUNwJLC14MwwnNNs5ZrSXrUI6SqLXpK/bmr7c/cshN2cez0NLJFgL4sxO9vBM/8ALt7IS1kf04u7gmlTq8rYtxFe5H/Lt7IUjaK0Xlo7gpGtledwS1lLlQYBYYZhxJkh7ZzcJXg803ZxuUIpy1HS+dBacwVbSqTZeQGtkO5a9T5XQo3Nd6p+MnEWTLQ673GSrKxykhGIeTtRCcLIMidZXdCWo6rdJZisx/x+H1U7K1aPuvf/AJSgDeZytZwDO/P4zXh79C7o21ncrFtlLSA8hws9Ejm4XH/Ka8i+qGxD4FIL+qGt3kn7IvqhsQ+BUcXzO1bgpcrx3jGhCFijYLIWFkIASkIQpkgSnlxTGgNhAC0TbcZCchc0T7zM/lV/WtY8iy0GOecAGgm/8RGAXOaxixHRC6ICHu5xtAi7NIHNmGpaGDoy5zo+fO8XrTXJIEIQnhU8swXpACF0AQhC4AIQhAHX/wCGFZ8rQuTJ50BxZ+U85vEjcmCv/Zo2w5cw/hhW/JUvk3GTY7bPdbbzmf3Deun1/wCzRthyzasNHEJ9bT88/MZi703tEnI/pxd3BNZEhOUzmBMpnvOZKuRh58X8vBXlbVs2AwvfMm+y0AkuMpyEsNeZP1E3NJdS3C61eIo5U5RUknknM5AETIDg5zhhe4Zu4YpYkpqbTXRojoj+k8z7pZg2eYC4alr2r5KdrZEkekLYq+r4kd9iE0ufeZYXC8kk4D6hQOhuBLS0hwnMESIljMHDBdSd7Hbo8gf7mW/RY9oSwIWisMe4GYzS8bkZyyONIvX9UNbvJP2RfVDYh8CufNfOCJiRm6Y/Sug5F9UNiHwKXxeVJ963EqPKW3eMaEIWKNgshYWQgBKQhCmSBc+yxMqU/ZZ8uC6ClOv6raxsaPGk57zZhtE7LczSdJkJp7BOKm7vXl5lFdNxyFBpWUBC0RQEIQuACEIQAIQhAF/kvks+mB5gxWsjQXMcA6YmDMhzXC8EOboXUYn8x/IRP5rk+WDCCYZJBwvM857rkj/wkcf5qKMxg37nslxPvXR6/wDZo2w5J16j42MMrXT7S+Efsb7xJyP6cXdwTLHpAY1znGTWgknuCWsj+nF3cExUuhsiNsxBaaDORnZMu0M47imaltPPqW4qXucrrKkPiPMR0xyk3gnQSZS7hKU8Lk1ZG5Gw4sMR48y20bLMGuDbpvOJBM7rsFXRnQ6VWF5nBLgNE2Q2zIGidkjenH/xlGgQLUe3aYWQoLRJ7WnkmxC57Xc2zN0j78Tda/u+xOz+fOw6nbN5m5AqSHBiRIkABr4jAJETaDaL7WM7yRMDsiSqqZUzokWG6kNaHBwDYsFzpgjnNDw9uBNwN4zZ1dUimNZD5R4dYkHODbnWZTkDmJwnmmpWRYMRsKNRwYbYofahlxc3mkBsRk8JmbThORum0pKnpuEqjfv4/LjMtFSUDk9fUIQqTFY0SaHmyNDTzgN05blBQjztYTplHky0tpVIf0+a6HI9FrQ0EHNN1/gkeAHWubK6+WCYpyU1e/yxTOOjkXL+qGt3kn7IvqhsQ+BSAT6kZul5J/yL6obEPgVXi+afetxyjylt3jGhCFijYLIWFkIASkIQpkgVLljV74kGGGCZMVolrDgCe6ZV9BhzPcFtKVOrxc1K1zko6SscjrmrjR47oU52ZGeE5gGYGiZK01fZZxXRKVEstJEINYSBcLpzJ1nPoVBNbqu4qTWtLcZ7sm0jKEC/C/HDuxOpYDposcMoRoulMTHeMJhCABbMerYjIbIrhJkQkNniZAGctCKsovKxobDg97QdRN/hNdNrWoYdIENr5hkMzDW3TErNmeYSlgqalaNJrS6b7vcshTc07Gn/AAkqpwEakESD5Q2d8jaeRvsjcU61/wCzRthy9VJCDaPCa0ANDZADACZXmv8A2aNsOWfOeniF2NLwZclansEnI/pxd3BOEGFK8pSyJb6yLrbwTfEiS1rRrcrYtwsvc5hEiOdWDHRRZtxmETu5luTbtFwH/a6RS6G2J0hPPfOUxOUx9qUzcdJSllZU0WPHhkFrWSDS4kkjnEucGgTumL7r5K4h0kWmSc+zaHrHRC6YF3PYLm2jp0+6FaLlaUfnz4i+lJJWkWNuQAjFgtANIN9p2FxMpg6JZ1sMhAYCWHhgvEVjHtvM24zDpC7vacO5UWUOWMOC0thObEjG4Ac5rTpdLE/hCTjGU/tjt6httRzZT5ZV+Q6LRmC5zmF7p6GtJY0awJnWleg3mfcs0ab3FzpkzJJOJcTeTxW3RqPIk6TP6BaMYqEbCEpOTNl/VDW7yT9kX1Q2IfApDpHVj839qfMi+qGxD4FVYvmdq3HaXK8d4xoQhYo2CyFhZCAEpACFNR2Z9Ck3YmTQ2SEl6QhVEihyygk0VzWNm574YkBiS4Y75KppmSECDCa+K4lzW3tBA5R5vsg4ywEhmBKbqXSRDY57sGgk+QGsyG9JNJpTory9/SOAzNHZb3cVu8GwqVY2WUU8316svz3CWIcYvt3FfAo9kucAQXY2ZNaO5s75KN9WCwWtFmcjO1nGFwEtK3y7Dv8A+1lehsuoQK51VksDbrtJcR/jcrKgVLRXvIfykO2JNEw5odmsxMRqcM+KwsEKFSmpq2rtRKLszdiZDPgxIcSjvt2HNcWv5puM7iLsMydEvZO1uSeRiGZlzCcSBiw6SBeDo1JhC8njuNjPi6vRqfXf+DTo6LWlEu6p6iHs+ZUdf+zRthykqnqIez5lR1/7NG2HKH7/APt6kf29noJeRj5Pi/l4Jnc7OTvKVsj+nF3cFt5Q0216lpkLrZGOkN8zu71txoSr1VCPUtmQneyv3l5Qr2mJ2rwR2BOzI+8/mS5W1cmG+00Me6yCSbTSHTIBisF3KAAic8+pVUGK5k4dolkQG7ATEjNwFxkJyuxlOaxGBdaAvMgZm8l2ImdQA3jQtHD8E6FZyqO6Ozr3gopDXRcn4ZBMRrHOcS6bBJptSOBnnml+tavhwI/NYxxdzrptIm5zmjODINF9y2KBlUYTAwgOs3NtFzXAZmkBptSwBBwkq18d0R7or8TPESOuWYSAAGgKvC8H1uOlx3J79fhqJVKtPRShrK80Sy5xs2bRndhifdiplukBwvwIWiARccRcuY7CqjacdTIUpXyPVI6sfm/tT7kYPVDYh8CkKkdWPzf2p9yMPqhsQ+BWTi+Z2rcXU+X47xiQhCxRoFkLCyEAJQC3GNkJKCjsvnoWyiTLECEIUDpQ5XUmUNjO060dTBa4lqWoI5o1cb1dZZDnwhmcHj+phPgqhex4Nio4WNum782jJxDvVZC4ziAaGk+8geRUygh9Y7uDRxP0U6fKQQhRwnTJO73D6zXAJJkSLTJwIIOgi8FPFXUvlYbH4WgJjQcCPeCkdMWSVI5r2dlwcNT/AP6afesnhajp0dPpi/J5b7DWFladuseap6iHs+ZUdf8As0bYcpKp6iHs+ZUdf+zRthywv3/9vUZ/b2egjZKxQ0xnHBsidQbNa7ohcS44uJJ1m/8AxuUFXxZMijtOY3dKZ4KZe14Op2Tn12XkjPm+jv3kTum3uDj75AeaKPeCe0Sd2A4LXdac5zWdMg3i8MYwEkk6bzvIWxD5oAlcABMX5s4WpdXsVkqipQ5js0gT7hNe+UH+g/ReI7gWO0WXd2Y6UASgrSpRk498j5eS2oJ5rdQ4BalPHOB7j4EfVI8IR0qD7LE4OzPMUzhDW7yT9kX1Q2IfApBf1Q1u8k/ZF9UNiHwK8ri+Z2rcNUuUtu8Y0IQsUbBZCwshACrCZIL2hCgWghCEAK2VUacZjewwne8/RviqhbldRLVJinQWt/S0eZK017bCQ0KEI9i88/Ux6rvNvtIYPTfrb8oUyhgdJ+0PlCmTJWCho56W05TLWoHRO0/5iugbKssm49mkAZntc3eJPHA+9VqkosWxEhu7L2HdMA+BKor0+MpSh1p/gnB6Mkzq9U9RD2fMqOv/AGaNsOUlVdSzV5lR1/7NG2HLyS5//b1ND9vZ6CDk7QmxeVa6YvaQRiCBcRNbsXJmKTIRWBumy63uE5T3qLI/pxd3BN0KFO84Ld+rq0XaDystyE9FPX27xfj1PDo1GeGAzeWtc517nX59AxuGlUqZsq3+rYNL+DXf4Sytrg27pOcs22yqesw1kv8AsleYzZtI0g8F7QtIgQUB84TD+EeAl5KKsW9E95HhPyWKpdzCOy5w8ZjipKwHNB0EeNyXxK0qMl2M7HoIH9UNbvJP2RfVDYh8CkF/VDW7yT9kX1Q2IfArx+L5natw5S5S27xjQhCxRsFkLCyEALCEIUC0EIQEAIdKfOJEOmJE8HEeSjROZJ0uef6nIXvoqysYjzIKMb37XkFOteiDp7Z8lsKRwFq1aeYdp3FbS1Kt6J2ncVwDbXmILjqP+F6QgDq9QxbVGgu7TGu99/miv/Zo2w5a+SEW1QoHc2z+lxb5LYr/ANmjbDl46atiWv8AP1NJc1s9BLyLbOJF1t4JzSdkR1kXW3gnFaVblbFuFF7i5ldG6tola5zr5i6Vm7fw7wl0xT2TukfNOGUUMPglp0tvzjnDA5ilmJUBHQiuHc6/xXoeDKidC1tTfuK1qqhKzNTlj2HeH1RbfmaBrPkFJ/4iLbs8r9mfjLQtgZOtPTiPcNcuC0tIpeJgimocUMiRGucLyHaBPOLzdmxWxS47SwgEE3YX5xjLBWNXVDCNJLHAlthtmTi0tJtkmbcbmkDWdCsq0yUgNgxHC3bY0uaXPLpEX4Yd29ZOI4ShSk6Mk7+WY5RpSqQ01qFaJ1Q1u8k/ZF9UNiHwKQX9UNbuIT9kX1Q2IfArz+L5natwzS5S27xjQhCxRsFkLCyEALCEIUC0EBCAgDnrPN3zFel5jODXubnDniQv+05Y5Q9k+A819A15mGZYyXvJ969LxaPZ8Qi07s+KLBc9rToLr3jvWzbPZPvH1WpAdKK4XieY3f7mXGrAbyEIQB0PIGJOhy7MSIPG15q0r/2aNsOVR/D1v/quOmK/wDQrev8A2aNsOXk8R/3H/wCvU0Y81sFj+HPJ8pG5SWLZTn2ToT251HHZ8VzrIl0nxtbflKZ3Omnq07S2LcJON+k362h0d0CIG2Q6y4tInO0OcJbwlUGd6ulSNZZJb2SW7hh4SWpwVVvpQff88hDGQslIin638h8HD6hTqF3WN2X/ADQ1MtszzSgujCKHsb6hsQOe6QtGTbLr8S1oLrtamixI5iRGCG5xDnyDngQ3ttAglhxBaS0y0NIvmruqIXqmHTN0tbib1tQqM1uAlLATJAnjZBubuXksRNSrSk10s9DRbjTURBr6A9pJiMsF5c4NnauuGOfDHOnDIzqhsQ+BVDly6bmbB+ZX2RfVDYh8CqMU70dq3F1LleO8Y0IQsYbBZCwshACwhCFAtBeIsSy0ulOQJlpkJyXtC6gObMp1qZE3OJJMsJkzPFSDlDgz3mXhJXVZQGspEQNaGghjrgBi2/DvBUC99SlGpCM0taT8TzlWcoSceoreQjaGf7+ZBo8b8P8Au9b8GJaaDr8CR5L2rbFXGyK4w4o+y06jL6rRpr3BzXWSCLr5X6kwKCnQQ6G4HRP3XrmimSVV9JotpQOZw/KV6MQ5hvdcPqt2jVI9zGHlMWtMpAYgGXR71JAqtrQ2KSYjWm0WuBILQZG7PdzhdfJJ/V0lksx3i5HQckIAZQoEhK022e9ziXErZr/2aNsOXupyDAhyws3SwlMrxX/s0bYcvLSeliW3/d6j65vZ6CVkb1kXd8qakq5G9ZF3fKmpP1+XsW4T+eYKrpzZRD+JoO8TafCz71aLQrNnOYe548WHyTPB0tHELtvuFsSr02V0QesZqfwH08FMvD8W6z8pUi9WY5d1eJQYew3gF6iRJ6lq0CJODD2Rruuv9ymXiqr+9rtZ6BPJCrlp0mbB+ZMORfVDYh8Cl7LTpM2D8yYci+qGxD4FcxPMbVuLqPKW3eMaEIWOOAshYWQgBYQhCgWghCEALuUEOUZp7UP5HfR6qYlNY0yc4AjTNX2UrLoTtDi39TZ8WhVC9pwZPSw0Nq8/Y89jY2rM0IFMZbIDgWu5wN8pm4jfjvW8tWsITbIJH2mz1FwBWyxkhKZOvFaTtrFWZXmKJiWYloOouAPGW9e14ZGYHescGNYQ4AgkuleJSEpT33KqctGLZKnHSkkXDn84NljMnuGA95u3HQvNEaQxoOIaAd13l4rTgU+bC9rS61biEEhpAabAA0mQF2vSpolIeLVzQWNtHFwcL7mnFuBEzO/uXnnTkvt+ZfybSknmOGSVInA5PPBcYf5bnM/pcBuW3X/s0bYcqrI1l9IcMC+G0flhgn5grWv/AGaNsOWfUX/JXa0/GzfmWrm33MSsjesi7vlTUlXI3rIu75U2w4c9Ser8vYtwn88zMOHPUq+tonPa0fZaSfzES8Gn3hWpMtAwF5kBMyvJwHelOl1jycR7aR6t5e6Vq5rmz5pac4syT/BlK9XTfQLYptU7LpJYh5zNZ+UqVU9LygghzDbmA4zIBIlZLTfKVxIVjDp0Nwm17SNoL0ZkuLWtFpVb+YRna5w3E2hxW4qepaUHxnhnOaGTcReJgk3aZNtEkZpK4XksdT4uvLtz8TZoS0oK4q5adJmwfmTDkX1Q2IfApey06TNg/MmHIvqhsQ+BS+J5jatw3R5S27xjQhCxxwFkLCyEALCEIUC0EIQgCsyib6gnsuYf6gDxVCmetINuDEaMSx0tYEx4gJWY6YB0gH33r1XA070JR6nvS9mYvCMfvT7COmMnDcO4y1i8eIUwKw4TBXmA6bWnSBwW10Gae1hzQcRNZXmIDIyxkZa5XIAxVb5QCRIuZEc2RwIeWtLXSwnMHcFeQKkebPKRALIsjk52jh0i7ECQzXm+5aVTlkYhjAWw4QY5wIkS4G5vcA5syc6ZQvLY/EyhNxirPNvsvq9XtN/D004pstqgozWUdgaMQXGd5LiTNxOclZr/ANmjbDl7qp3qYerzKzWtGMWC+G1waXtkCbwLxmCQb/r3f93qWW/p2XV6HPcnKwZBe8xJydK8CeaV6ZfSqj9p36SqeJkDHndGhkbx4Lz6BUj72H4rVc6Us3JCug+pmzWFdNi3tjiFKchycQu3vFw1AbytWHXwsNESHCivbcHuc8XCWLQ2X6bM84Kz6BUj72H4o9AqR97D8U1DGRhHRTjbaQdG/QzTp74UeyIjg1jTaIYyRJzydK1IyA5xJGYyUxpNGstYYUN7RIW7DYcUsBmBNrDN2AtEyxuwlN6BUj72H4o9AqR97D8VP9Q/yj5nOI7GZpGUkmCHR2NhQwZkOiOfPuk1jWi+/Aqwo2UsKw224h8udIEifcc6rvQKkfew/FHoFSPvYfiqK2Ip1UlJxy7ySpW6zWypp8OLZMMzk0g3EZ7sU0ZF9UNiHwKX3ZAUg4xIfimzJ+rHQGWXFp5rRcdE0jiZw4rRUk80XUotS1FuhYtDSi0NKyrDRlZC82hpQHDSgBaQhCrLQQhCABJUJlkWeyXN/S4jhJOqUaW2UaMP+Qn9Qa7zW/wJL75x7E/D+TM4RX2RfaeFFRjzR3THuJClUUD7Q/EfG9em6DGJUIQonC2ySoBfHiBlls4YJJnmfLAYm/SE4vquBCFqPEu/E4MbuaLz4pAqynRIcV3JuLbTACRKcrV1+bOth7y4zcSTpJJPvKw8doRrttZ2W7r6Nho0pS0Er5HQ6pryrmwWB5hBwF4MK/E/hW36QVZ2oPwj+xcwQlHXu75+P4JpM6f6QVZ2oPwj+xHpBVnag/CP7FzBC5xvf4/gLM6f6QVZ2oPwj+xHpBVnag/CP7FzBCON7/H8BZnT/SCrO1B+Ef2I9IKs7UH4R/YuYIRxvf4/gLM6f6QVZ2oPwj+xHpBVnag/CP7FzBCON7/H8BZnT/SCrO1B+Ef2I9IKs7UH4R/YuYIRxvf4/gLM6f6QVZ2oPwj+xHpBVnag/CP7FzBCON7/AB/AWZ0/0gqztQfhH9iPSCrO1B+Ef2LmCEcb3+P4CzP/2Q=="/>
          <p:cNvSpPr>
            <a:spLocks noChangeAspect="1" noChangeArrowheads="1"/>
          </p:cNvSpPr>
          <p:nvPr/>
        </p:nvSpPr>
        <p:spPr bwMode="auto">
          <a:xfrm>
            <a:off x="1587500" y="-746125"/>
            <a:ext cx="1562100" cy="1562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652" name="AutoShape 4" descr="data:image/jpeg;base64,/9j/4AAQSkZJRgABAQAAAQABAAD/2wCEAAkGBhMSERUUEhQVFBIUGBUWGBgVFhcUFBoYGBcVFRcXFRcXHSYeFx0jGhcUHy8gIycpLSwsFR4xNTAqNSYrLCkBCQoKDgwOGg8PGi4kHyQpLCopKSwtNCwsKTAsLS4sLCwsLCwtKiwsLSwuLCwsLywtLCwsKSwsNCkpLCwsNC8sLP/AABEIAOAA4AMBIgACEQEDEQH/xAAbAAACAgMBAAAAAAAAAAAAAAAABgMFAQQHAv/EAEQQAAECAgUHCAcGBgIDAAAAAAEAAgMRBAUSITEGQVFxcoGxEyIyM1JhocEWIzSRk7LRQlNigpLSBxSiwuHwY/EVJOL/xAAbAQACAwEBAQAAAAAAAAAAAAAABAIDBQEGB//EADgRAAIBAgIEDQMDBAMAAAAAAAABAgMRBCESMYGxBRMyM0FRYXGRocHR8BQi4RVD8SNSYoIkNHL/2gAMAwEAAhEDEQA/ANkMRYXpC88ax5sIsL0hAEFIpENkrbmtnhaIE/eoH1vRxjGh/rB4LUysoTolHNkTLCHSlMyE5y3Ge5c8vWhRw1OpTUm3fO/ywvUqyjKx1CjVlBiGTIjHHQHCfuRWNYwoDbUR0p4DFx1DOuYqWkUp8QgvcXECyCbzIZlZ9JC97u3V+fwQ4921F7WuWb3CzBBhg/aN792ZvioqnykbAhy5Nz3ucXPc50pnDQSbtPeqGSC1MqEFHQtkVaUr3uP1S5WQYzwx7TDcbhM2mk5hMYbwmsBcfoVYxILrUJ5Ye7A9xGBT7kzlaKQRDiANjZpdF+mzoPd7khi8MuVSWXT8z3jNGrfKQ+1S0chD2fMrcshalU9RD2fMr1WVJMODEeMWtJE8JjCaUmnKq0ut7yUXaCfYbNkIshc7dl3SJ4t3MmsendI0j4abXB9Vq69fYreIitfodFshFkLnXp3SNI+Gj07pGkfDXf06t8T9jn1EPlvc6LZCLIXOvTukaR8NHp3SNI+Gj9OrfE/YPqIfLe50WyEWQudendI0j4aPTukaR8NH6dW+J+wfUQ+W9zotkIshc5iZcUktMnNB2AD4pyyfrUx4TS4c6wwk6SReZZlRVws6UdJ9xZCopOyLSyEWQhCVLAshFkIWQgBKQhCkSBQ0ulNhsL3mTW3k/wC4lZpMew0uk51kTk0TcdQzrn1e5QPpBwsw24Nz63aTwTWHw7qu/QVVKih3ma2ykixyZEsh5mtMrvxEYnwVSAgIJWolZWWoTbvmzKF4F/l9V6srpwyhACFwAWWuIIIMiLwRcQRgQcywsFdQD7kr/Ex0KzCpQtQxcIjRz27Q+0O8X610CuI7X0SI5hDmuhkgi8EHAhcXfktSGNhxHw3CDEsyiN57AHEAEywxzyXQKgq+kUaiUyjUgc2GLUNwJLC14MwwnNNs5ZrSXrUI6SqLXpK/bmr7c/cshN2cez0NLJFgL4sxO9vBM/8ALt7IS1kf04u7gmlTq8rYtxFe5H/Lt7IUjaK0Xlo7gpGtledwS1lLlQYBYYZhxJkh7ZzcJXg803ZxuUIpy1HS+dBacwVbSqTZeQGtkO5a9T5XQo3Nd6p+MnEWTLQ673GSrKxykhGIeTtRCcLIMidZXdCWo6rdJZisx/x+H1U7K1aPuvf/AJSgDeZytZwDO/P4zXh79C7o21ncrFtlLSA8hws9Ejm4XH/Ka8i+qGxD4FIL+qGt3kn7IvqhsQ+BUcXzO1bgpcrx3jGhCFijYLIWFkIASkIQpkgSnlxTGgNhAC0TbcZCchc0T7zM/lV/WtY8iy0GOecAGgm/8RGAXOaxixHRC6ICHu5xtAi7NIHNmGpaGDoy5zo+fO8XrTXJIEIQnhU8swXpACF0AQhC4AIQhAHX/wCGFZ8rQuTJ50BxZ+U85vEjcmCv/Zo2w5cw/hhW/JUvk3GTY7bPdbbzmf3Deun1/wCzRthyzasNHEJ9bT88/MZi703tEnI/pxd3BNZEhOUzmBMpnvOZKuRh58X8vBXlbVs2AwvfMm+y0AkuMpyEsNeZP1E3NJdS3C61eIo5U5RUknknM5AETIDg5zhhe4Zu4YpYkpqbTXRojoj+k8z7pZg2eYC4alr2r5KdrZEkekLYq+r4kd9iE0ufeZYXC8kk4D6hQOhuBLS0hwnMESIljMHDBdSd7Hbo8gf7mW/RY9oSwIWisMe4GYzS8bkZyyONIvX9UNbvJP2RfVDYh8CufNfOCJiRm6Y/Sug5F9UNiHwKXxeVJ963EqPKW3eMaEIWKNgshYWQgBKQhCmSBc+yxMqU/ZZ8uC6ClOv6raxsaPGk57zZhtE7LczSdJkJp7BOKm7vXl5lFdNxyFBpWUBC0RQEIQuACEIQAIQhAF/kvks+mB5gxWsjQXMcA6YmDMhzXC8EOboXUYn8x/IRP5rk+WDCCYZJBwvM857rkj/wkcf5qKMxg37nslxPvXR6/wDZo2w5J16j42MMrXT7S+Efsb7xJyP6cXdwTLHpAY1znGTWgknuCWsj+nF3cExUuhsiNsxBaaDORnZMu0M47imaltPPqW4qXucrrKkPiPMR0xyk3gnQSZS7hKU8Lk1ZG5Gw4sMR48y20bLMGuDbpvOJBM7rsFXRnQ6VWF5nBLgNE2Q2zIGidkjenH/xlGgQLUe3aYWQoLRJ7WnkmxC57Xc2zN0j78Tda/u+xOz+fOw6nbN5m5AqSHBiRIkABr4jAJETaDaL7WM7yRMDsiSqqZUzokWG6kNaHBwDYsFzpgjnNDw9uBNwN4zZ1dUimNZD5R4dYkHODbnWZTkDmJwnmmpWRYMRsKNRwYbYofahlxc3mkBsRk8JmbThORum0pKnpuEqjfv4/LjMtFSUDk9fUIQqTFY0SaHmyNDTzgN05blBQjztYTplHky0tpVIf0+a6HI9FrQ0EHNN1/gkeAHWubK6+WCYpyU1e/yxTOOjkXL+qGt3kn7IvqhsQ+BSAT6kZul5J/yL6obEPgVXi+afetxyjylt3jGhCFijYLIWFkIASkIQpkgVLljV74kGGGCZMVolrDgCe6ZV9BhzPcFtKVOrxc1K1zko6SscjrmrjR47oU52ZGeE5gGYGiZK01fZZxXRKVEstJEINYSBcLpzJ1nPoVBNbqu4qTWtLcZ7sm0jKEC/C/HDuxOpYDposcMoRoulMTHeMJhCABbMerYjIbIrhJkQkNniZAGctCKsovKxobDg97QdRN/hNdNrWoYdIENr5hkMzDW3TErNmeYSlgqalaNJrS6b7vcshTc07Gn/AAkqpwEakESD5Q2d8jaeRvsjcU61/wCzRthy9VJCDaPCa0ANDZADACZXmv8A2aNsOWfOeniF2NLwZclansEnI/pxd3BOEGFK8pSyJb6yLrbwTfEiS1rRrcrYtwsvc5hEiOdWDHRRZtxmETu5luTbtFwH/a6RS6G2J0hPPfOUxOUx9qUzcdJSllZU0WPHhkFrWSDS4kkjnEucGgTumL7r5K4h0kWmSc+zaHrHRC6YF3PYLm2jp0+6FaLlaUfnz4i+lJJWkWNuQAjFgtANIN9p2FxMpg6JZ1sMhAYCWHhgvEVjHtvM24zDpC7vacO5UWUOWMOC0thObEjG4Ac5rTpdLE/hCTjGU/tjt6httRzZT5ZV+Q6LRmC5zmF7p6GtJY0awJnWleg3mfcs0ab3FzpkzJJOJcTeTxW3RqPIk6TP6BaMYqEbCEpOTNl/VDW7yT9kX1Q2IfApDpHVj839qfMi+qGxD4FVYvmdq3HaXK8d4xoQhYo2CyFhZCAEpACFNR2Z9Ck3YmTQ2SEl6QhVEihyygk0VzWNm574YkBiS4Y75KppmSECDCa+K4lzW3tBA5R5vsg4ywEhmBKbqXSRDY57sGgk+QGsyG9JNJpTory9/SOAzNHZb3cVu8GwqVY2WUU8316svz3CWIcYvt3FfAo9kucAQXY2ZNaO5s75KN9WCwWtFmcjO1nGFwEtK3y7Dv8A+1lehsuoQK51VksDbrtJcR/jcrKgVLRXvIfykO2JNEw5odmsxMRqcM+KwsEKFSmpq2rtRKLszdiZDPgxIcSjvt2HNcWv5puM7iLsMydEvZO1uSeRiGZlzCcSBiw6SBeDo1JhC8njuNjPi6vRqfXf+DTo6LWlEu6p6iHs+ZUdf+zRthykqnqIez5lR1/7NG2HKH7/APt6kf29noJeRj5Pi/l4Jnc7OTvKVsj+nF3cFt5Q0216lpkLrZGOkN8zu71txoSr1VCPUtmQneyv3l5Qr2mJ2rwR2BOzI+8/mS5W1cmG+00Me6yCSbTSHTIBisF3KAAic8+pVUGK5k4dolkQG7ATEjNwFxkJyuxlOaxGBdaAvMgZm8l2ImdQA3jQtHD8E6FZyqO6Ozr3gopDXRcn4ZBMRrHOcS6bBJptSOBnnml+tavhwI/NYxxdzrptIm5zmjODINF9y2KBlUYTAwgOs3NtFzXAZmkBptSwBBwkq18d0R7or8TPESOuWYSAAGgKvC8H1uOlx3J79fhqJVKtPRShrK80Sy5xs2bRndhifdiplukBwvwIWiARccRcuY7CqjacdTIUpXyPVI6sfm/tT7kYPVDYh8CkKkdWPzf2p9yMPqhsQ+BWTi+Z2rcXU+X47xiQhCxRoFkLCyEAJQC3GNkJKCjsvnoWyiTLECEIUDpQ5XUmUNjO060dTBa4lqWoI5o1cb1dZZDnwhmcHj+phPgqhex4Nio4WNum782jJxDvVZC4ziAaGk+8geRUygh9Y7uDRxP0U6fKQQhRwnTJO73D6zXAJJkSLTJwIIOgi8FPFXUvlYbH4WgJjQcCPeCkdMWSVI5r2dlwcNT/AP6afesnhajp0dPpi/J5b7DWFladuseap6iHs+ZUdf8As0bYcpKp6iHs+ZUdf+zRthywv3/9vUZ/b2egjZKxQ0xnHBsidQbNa7ohcS44uJJ1m/8AxuUFXxZMijtOY3dKZ4KZe14Op2Tn12XkjPm+jv3kTum3uDj75AeaKPeCe0Sd2A4LXdac5zWdMg3i8MYwEkk6bzvIWxD5oAlcABMX5s4WpdXsVkqipQ5js0gT7hNe+UH+g/ReI7gWO0WXd2Y6UASgrSpRk498j5eS2oJ5rdQ4BalPHOB7j4EfVI8IR0qD7LE4OzPMUzhDW7yT9kX1Q2IfApBf1Q1u8k/ZF9UNiHwK8ri+Z2rcNUuUtu8Y0IQsUbBZCwshACrCZIL2hCgWghCEAK2VUacZjewwne8/RviqhbldRLVJinQWt/S0eZK017bCQ0KEI9i88/Ux6rvNvtIYPTfrb8oUyhgdJ+0PlCmTJWCho56W05TLWoHRO0/5iugbKssm49mkAZntc3eJPHA+9VqkosWxEhu7L2HdMA+BKor0+MpSh1p/gnB6Mkzq9U9RD2fMqOv/AGaNsOUlVdSzV5lR1/7NG2HLyS5//b1ND9vZ6CDk7QmxeVa6YvaQRiCBcRNbsXJmKTIRWBumy63uE5T3qLI/pxd3BN0KFO84Ld+rq0XaDystyE9FPX27xfj1PDo1GeGAzeWtc517nX59AxuGlUqZsq3+rYNL+DXf4Sytrg27pOcs22yqesw1kv8AsleYzZtI0g8F7QtIgQUB84TD+EeAl5KKsW9E95HhPyWKpdzCOy5w8ZjipKwHNB0EeNyXxK0qMl2M7HoIH9UNbvJP2RfVDYh8CkF/VDW7yT9kX1Q2IfArx+L5natw5S5S27xjQhCxRsFkLCyEALCEIUC0EIQEAIdKfOJEOmJE8HEeSjROZJ0uef6nIXvoqysYjzIKMb37XkFOteiDp7Z8lsKRwFq1aeYdp3FbS1Kt6J2ncVwDbXmILjqP+F6QgDq9QxbVGgu7TGu99/miv/Zo2w5a+SEW1QoHc2z+lxb5LYr/ANmjbDl46atiWv8AP1NJc1s9BLyLbOJF1t4JzSdkR1kXW3gnFaVblbFuFF7i5ldG6tola5zr5i6Vm7fw7wl0xT2TukfNOGUUMPglp0tvzjnDA5ilmJUBHQiuHc6/xXoeDKidC1tTfuK1qqhKzNTlj2HeH1RbfmaBrPkFJ/4iLbs8r9mfjLQtgZOtPTiPcNcuC0tIpeJgimocUMiRGucLyHaBPOLzdmxWxS47SwgEE3YX5xjLBWNXVDCNJLHAlthtmTi0tJtkmbcbmkDWdCsq0yUgNgxHC3bY0uaXPLpEX4Yd29ZOI4ShSk6Mk7+WY5RpSqQ01qFaJ1Q1u8k/ZF9UNiHwKQX9UNbuIT9kX1Q2IfArz+L5natwzS5S27xjQhCxRsFkLCyEALCEIUC0EBCAgDnrPN3zFel5jODXubnDniQv+05Y5Q9k+A819A15mGZYyXvJ969LxaPZ8Qi07s+KLBc9rToLr3jvWzbPZPvH1WpAdKK4XieY3f7mXGrAbyEIQB0PIGJOhy7MSIPG15q0r/2aNsOVR/D1v/quOmK/wDQrev8A2aNsOXk8R/3H/wCvU0Y81sFj+HPJ8pG5SWLZTn2ToT251HHZ8VzrIl0nxtbflKZ3Omnq07S2LcJON+k362h0d0CIG2Q6y4tInO0OcJbwlUGd6ulSNZZJb2SW7hh4SWpwVVvpQff88hDGQslIin638h8HD6hTqF3WN2X/ADQ1MtszzSgujCKHsb6hsQOe6QtGTbLr8S1oLrtamixI5iRGCG5xDnyDngQ3ttAglhxBaS0y0NIvmruqIXqmHTN0tbib1tQqM1uAlLATJAnjZBubuXksRNSrSk10s9DRbjTURBr6A9pJiMsF5c4NnauuGOfDHOnDIzqhsQ+BVDly6bmbB+ZX2RfVDYh8CqMU70dq3F1LleO8Y0IQsYbBZCwshACwhCFAtBeIsSy0ulOQJlpkJyXtC6gObMp1qZE3OJJMsJkzPFSDlDgz3mXhJXVZQGspEQNaGghjrgBi2/DvBUC99SlGpCM0taT8TzlWcoSceoreQjaGf7+ZBo8b8P8Au9b8GJaaDr8CR5L2rbFXGyK4w4o+y06jL6rRpr3BzXWSCLr5X6kwKCnQQ6G4HRP3XrmimSVV9JotpQOZw/KV6MQ5hvdcPqt2jVI9zGHlMWtMpAYgGXR71JAqtrQ2KSYjWm0WuBILQZG7PdzhdfJJ/V0lksx3i5HQckIAZQoEhK022e9ziXErZr/2aNsOXupyDAhyws3SwlMrxX/s0bYcvLSeliW3/d6j65vZ6CVkb1kXd8qakq5G9ZF3fKmpP1+XsW4T+eYKrpzZRD+JoO8TafCz71aLQrNnOYe548WHyTPB0tHELtvuFsSr02V0QesZqfwH08FMvD8W6z8pUi9WY5d1eJQYew3gF6iRJ6lq0CJODD2Rruuv9ymXiqr+9rtZ6BPJCrlp0mbB+ZMORfVDYh8Cl7LTpM2D8yYci+qGxD4FcxPMbVuLqPKW3eMaEIWOOAshYWQgBYQhCgWghCEALuUEOUZp7UP5HfR6qYlNY0yc4AjTNX2UrLoTtDi39TZ8WhVC9pwZPSw0Nq8/Y89jY2rM0IFMZbIDgWu5wN8pm4jfjvW8tWsITbIJH2mz1FwBWyxkhKZOvFaTtrFWZXmKJiWYloOouAPGW9e14ZGYHescGNYQ4AgkuleJSEpT33KqctGLZKnHSkkXDn84NljMnuGA95u3HQvNEaQxoOIaAd13l4rTgU+bC9rS61biEEhpAabAA0mQF2vSpolIeLVzQWNtHFwcL7mnFuBEzO/uXnnTkvt+ZfybSknmOGSVInA5PPBcYf5bnM/pcBuW3X/s0bYcqrI1l9IcMC+G0flhgn5grWv/AGaNsOWfUX/JXa0/GzfmWrm33MSsjesi7vlTUlXI3rIu75U2w4c9Ser8vYtwn88zMOHPUq+tonPa0fZaSfzES8Gn3hWpMtAwF5kBMyvJwHelOl1jycR7aR6t5e6Vq5rmz5pac4syT/BlK9XTfQLYptU7LpJYh5zNZ+UqVU9LygghzDbmA4zIBIlZLTfKVxIVjDp0Nwm17SNoL0ZkuLWtFpVb+YRna5w3E2hxW4qepaUHxnhnOaGTcReJgk3aZNtEkZpK4XksdT4uvLtz8TZoS0oK4q5adJmwfmTDkX1Q2IfApey06TNg/MmHIvqhsQ+BS+J5jatw3R5S27xjQhCxxwFkLCyEALCEIUC0EIQgCsyib6gnsuYf6gDxVCmetINuDEaMSx0tYEx4gJWY6YB0gH33r1XA070JR6nvS9mYvCMfvT7COmMnDcO4y1i8eIUwKw4TBXmA6bWnSBwW10Gae1hzQcRNZXmIDIyxkZa5XIAxVb5QCRIuZEc2RwIeWtLXSwnMHcFeQKkebPKRALIsjk52jh0i7ECQzXm+5aVTlkYhjAWw4QY5wIkS4G5vcA5syc6ZQvLY/EyhNxirPNvsvq9XtN/D004pstqgozWUdgaMQXGd5LiTNxOclZr/ANmjbDl7qp3qYerzKzWtGMWC+G1waXtkCbwLxmCQb/r3f93qWW/p2XV6HPcnKwZBe8xJydK8CeaV6ZfSqj9p36SqeJkDHndGhkbx4Lz6BUj72H4rVc6Us3JCug+pmzWFdNi3tjiFKchycQu3vFw1AbytWHXwsNESHCivbcHuc8XCWLQ2X6bM84Kz6BUj72H4o9AqR97D8U1DGRhHRTjbaQdG/QzTp74UeyIjg1jTaIYyRJzydK1IyA5xJGYyUxpNGstYYUN7RIW7DYcUsBmBNrDN2AtEyxuwlN6BUj72H4o9AqR97D8VP9Q/yj5nOI7GZpGUkmCHR2NhQwZkOiOfPuk1jWi+/Aqwo2UsKw224h8udIEifcc6rvQKkfew/FHoFSPvYfiqK2Ip1UlJxy7ySpW6zWypp8OLZMMzk0g3EZ7sU0ZF9UNiHwKX3ZAUg4xIfimzJ+rHQGWXFp5rRcdE0jiZw4rRUk80XUotS1FuhYtDSi0NKyrDRlZC82hpQHDSgBaQhCrLQQhCABJUJlkWeyXN/S4jhJOqUaW2UaMP+Qn9Qa7zW/wJL75x7E/D+TM4RX2RfaeFFRjzR3THuJClUUD7Q/EfG9em6DGJUIQonC2ySoBfHiBlls4YJJnmfLAYm/SE4vquBCFqPEu/E4MbuaLz4pAqynRIcV3JuLbTACRKcrV1+bOth7y4zcSTpJJPvKw8doRrttZ2W7r6Nho0pS0Er5HQ6pryrmwWB5hBwF4MK/E/hW36QVZ2oPwj+xcwQlHXu75+P4JpM6f6QVZ2oPwj+xHpBVnag/CP7FzBC5xvf4/gLM6f6QVZ2oPwj+xHpBVnag/CP7FzBCON7/H8BZnT/SCrO1B+Ef2I9IKs7UH4R/YuYIRxvf4/gLM6f6QVZ2oPwj+xHpBVnag/CP7FzBCON7/H8BZnT/SCrO1B+Ef2I9IKs7UH4R/YuYIRxvf4/gLM6f6QVZ2oPwj+xHpBVnag/CP7FzBCON7/AB/AWZ0/0gqztQfhH9iPSCrO1B+Ef2LmCEcb3+P4CzP/2Q=="/>
          <p:cNvSpPr>
            <a:spLocks noChangeAspect="1" noChangeArrowheads="1"/>
          </p:cNvSpPr>
          <p:nvPr/>
        </p:nvSpPr>
        <p:spPr bwMode="auto">
          <a:xfrm>
            <a:off x="1587500" y="-746125"/>
            <a:ext cx="1562100" cy="1562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20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2 – A Woman’s Body (outside)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810" y="1687698"/>
            <a:ext cx="4420750" cy="465155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800" b="1" dirty="0" smtClean="0"/>
              <a:t>A Woman’s Body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Workbook page 7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Draw a line from the word to the correct body part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Once reviewed student should draw underwear or a swimsuit over the </a:t>
            </a:r>
            <a:r>
              <a:rPr lang="en-US" dirty="0" smtClean="0"/>
              <a:t>girl’s </a:t>
            </a:r>
            <a:r>
              <a:rPr lang="en-US" dirty="0"/>
              <a:t>private parts. </a:t>
            </a:r>
            <a:endParaRPr lang="en-US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Discussion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When is it okay for a female’s breast to not  be covered?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Female babies and small children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Woman breastfeeding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357" y="1687698"/>
            <a:ext cx="3752997" cy="4856820"/>
          </a:xfrm>
        </p:spPr>
      </p:pic>
      <p:cxnSp>
        <p:nvCxnSpPr>
          <p:cNvPr id="5" name="Straight Arrow Connector 4"/>
          <p:cNvCxnSpPr/>
          <p:nvPr/>
        </p:nvCxnSpPr>
        <p:spPr>
          <a:xfrm flipH="1">
            <a:off x="8027377" y="3683977"/>
            <a:ext cx="448408" cy="26377"/>
          </a:xfrm>
          <a:prstGeom prst="straightConnector1">
            <a:avLst/>
          </a:prstGeom>
          <a:ln w="25400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8018585" y="4088423"/>
            <a:ext cx="395653" cy="879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7675685" y="4088424"/>
            <a:ext cx="351692" cy="404446"/>
          </a:xfrm>
          <a:prstGeom prst="ellipse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9003323" y="4246685"/>
            <a:ext cx="703385" cy="1582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292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board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Blackboard" id="{AD7CA26C-312A-40DD-980D-F3529C468B21}" vid="{2C7B7749-259F-47AA-BCDA-42124185C1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Blackboard</Template>
  <TotalTime>278</TotalTime>
  <Words>781</Words>
  <Application>Microsoft Office PowerPoint</Application>
  <PresentationFormat>Widescreen</PresentationFormat>
  <Paragraphs>120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Consolas</vt:lpstr>
      <vt:lpstr>Corbel</vt:lpstr>
      <vt:lpstr>Blackboard</vt:lpstr>
      <vt:lpstr>Chapter 1 – Boys’ Bodies Boys Day</vt:lpstr>
      <vt:lpstr>Chapter 1 – Your Body</vt:lpstr>
      <vt:lpstr>Chapter 1 Activity</vt:lpstr>
      <vt:lpstr>Chapter 1 Activity</vt:lpstr>
      <vt:lpstr>Chapter 1 – What is Sperm?</vt:lpstr>
      <vt:lpstr>Chapter 2 – A Woman’s Body Boys Day</vt:lpstr>
      <vt:lpstr>Chapter 2 – A Woman’s Body</vt:lpstr>
      <vt:lpstr>Activity 1 – Puberty Happens</vt:lpstr>
      <vt:lpstr>Activity 2 – A Woman’s Body (outside)</vt:lpstr>
      <vt:lpstr>Activity 3 – A Woman’s Body (Inside)</vt:lpstr>
      <vt:lpstr>Chapter 3 – Where Do Babies Come From?</vt:lpstr>
      <vt:lpstr>Activity 1 – Defining Sex and Feelings</vt:lpstr>
      <vt:lpstr>Activity 2 – The Makings of a Baby</vt:lpstr>
      <vt:lpstr>Activity 3 – Good Rules About Sex</vt:lpstr>
    </vt:vector>
  </TitlesOfParts>
  <Company>Washoe County School District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 – Your Body Boys Day</dc:title>
  <dc:creator>Hunter, Russell</dc:creator>
  <cp:lastModifiedBy>Hunter, Russell</cp:lastModifiedBy>
  <cp:revision>35</cp:revision>
  <dcterms:created xsi:type="dcterms:W3CDTF">2016-09-01T20:14:32Z</dcterms:created>
  <dcterms:modified xsi:type="dcterms:W3CDTF">2016-09-21T22:56:51Z</dcterms:modified>
</cp:coreProperties>
</file>